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6" r:id="rId4"/>
    <p:sldId id="28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8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73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7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3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6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6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1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3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8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1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7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8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2017" y="25381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Jive</a:t>
            </a:r>
            <a:endParaRPr lang="en-US" sz="5200" b="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6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43" y="691500"/>
            <a:ext cx="10058400" cy="55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3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2017" y="25381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SSO</a:t>
            </a:r>
            <a:endParaRPr lang="en-US" sz="5200" b="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18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51706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3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37406" cy="72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5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73138" cy="72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2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30275" cy="72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5673" y="510745"/>
            <a:ext cx="10223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Jive API calls</a:t>
            </a:r>
            <a:r>
              <a:rPr lang="en-US" dirty="0" smtClean="0"/>
              <a:t> –</a:t>
            </a:r>
          </a:p>
          <a:p>
            <a:r>
              <a:rPr lang="en-US" dirty="0" smtClean="0"/>
              <a:t>	</a:t>
            </a:r>
            <a:r>
              <a:rPr lang="en-US" dirty="0"/>
              <a:t>These are used to create a user account and grant/remove access to JIVE. They are triggered </a:t>
            </a:r>
            <a:r>
              <a:rPr lang="en-US" dirty="0" smtClean="0"/>
              <a:t>	based </a:t>
            </a:r>
            <a:r>
              <a:rPr lang="en-US" dirty="0"/>
              <a:t>on the user satisfying NRP workflow needs and becoming eligible to get access to Jive and </a:t>
            </a:r>
            <a:r>
              <a:rPr lang="en-US" dirty="0" smtClean="0"/>
              <a:t>	enrolling </a:t>
            </a:r>
            <a:r>
              <a:rPr lang="en-US" dirty="0"/>
              <a:t>in an eligible NRP course.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5673" y="2568209"/>
            <a:ext cx="10223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SSO</a:t>
            </a:r>
            <a:r>
              <a:rPr lang="en-US" dirty="0" smtClean="0"/>
              <a:t> –</a:t>
            </a:r>
          </a:p>
          <a:p>
            <a:r>
              <a:rPr lang="en-US" dirty="0" smtClean="0"/>
              <a:t>	</a:t>
            </a:r>
            <a:r>
              <a:rPr lang="en-US" dirty="0"/>
              <a:t>Single </a:t>
            </a:r>
            <a:r>
              <a:rPr lang="en-US" dirty="0" smtClean="0"/>
              <a:t>Sign </a:t>
            </a:r>
            <a:r>
              <a:rPr lang="en-US" dirty="0"/>
              <a:t>O</a:t>
            </a:r>
            <a:r>
              <a:rPr lang="en-US" dirty="0" smtClean="0"/>
              <a:t>n</a:t>
            </a:r>
            <a:r>
              <a:rPr lang="en-US" dirty="0"/>
              <a:t>. Users who have an HLC account and a linked Jive account using their </a:t>
            </a:r>
            <a:r>
              <a:rPr lang="en-US" dirty="0" err="1"/>
              <a:t>HealthStream</a:t>
            </a:r>
            <a:r>
              <a:rPr lang="en-US" dirty="0"/>
              <a:t> </a:t>
            </a:r>
            <a:r>
              <a:rPr lang="en-US" dirty="0" smtClean="0"/>
              <a:t>	ID </a:t>
            </a:r>
            <a:r>
              <a:rPr lang="en-US" dirty="0"/>
              <a:t>can login into the HLC and SSO over to Jive using an SSO redirect URL. STS stores login </a:t>
            </a:r>
            <a:r>
              <a:rPr lang="en-US" dirty="0" smtClean="0"/>
              <a:t>	information </a:t>
            </a:r>
            <a:r>
              <a:rPr lang="en-US" dirty="0"/>
              <a:t>and passes it over to Jive.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5674" y="4625674"/>
            <a:ext cx="10223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SLO</a:t>
            </a:r>
            <a:r>
              <a:rPr lang="en-US" dirty="0" smtClean="0"/>
              <a:t> –</a:t>
            </a:r>
          </a:p>
          <a:p>
            <a:r>
              <a:rPr lang="en-US" dirty="0" smtClean="0"/>
              <a:t>	</a:t>
            </a:r>
            <a:r>
              <a:rPr lang="en-US" dirty="0"/>
              <a:t>Single Log Off. Users who have an HLC account and a linked Jive account using their </a:t>
            </a:r>
            <a:r>
              <a:rPr lang="en-US" dirty="0" err="1"/>
              <a:t>HealthStream</a:t>
            </a:r>
            <a:r>
              <a:rPr lang="en-US" dirty="0"/>
              <a:t> </a:t>
            </a:r>
            <a:r>
              <a:rPr lang="en-US" dirty="0" smtClean="0"/>
              <a:t>	ID </a:t>
            </a:r>
            <a:r>
              <a:rPr lang="en-US" dirty="0"/>
              <a:t>can login into the HLC and SSO over to Jive using an SSO redirect URL. When they log off of the </a:t>
            </a:r>
            <a:r>
              <a:rPr lang="en-US" dirty="0" smtClean="0"/>
              <a:t>	HLC</a:t>
            </a:r>
            <a:r>
              <a:rPr lang="en-US" dirty="0"/>
              <a:t>, they get logged off Jive, as STS is the source of truth. It’s a one way SSO, so if the user logs off </a:t>
            </a:r>
            <a:r>
              <a:rPr lang="en-US" dirty="0" smtClean="0"/>
              <a:t>	of </a:t>
            </a:r>
            <a:r>
              <a:rPr lang="en-US" dirty="0"/>
              <a:t>Jive, it will not log the user out of the HLC.</a:t>
            </a:r>
          </a:p>
        </p:txBody>
      </p:sp>
    </p:spTree>
    <p:extLst>
      <p:ext uri="{BB962C8B-B14F-4D97-AF65-F5344CB8AC3E}">
        <p14:creationId xmlns:p14="http://schemas.microsoft.com/office/powerpoint/2010/main" val="221011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2017" y="25381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NRP Workflow</a:t>
            </a:r>
            <a:endParaRPr lang="en-US" sz="5200" b="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6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5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8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12</Words>
  <Application>Microsoft Office PowerPoint</Application>
  <PresentationFormat>Widescreen</PresentationFormat>
  <Paragraphs>12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Altvater, Bill</dc:creator>
  <cp:lastModifiedBy>Altvater, Bill</cp:lastModifiedBy>
  <cp:revision>42</cp:revision>
  <dcterms:created xsi:type="dcterms:W3CDTF">2017-06-26T21:12:12Z</dcterms:created>
  <dcterms:modified xsi:type="dcterms:W3CDTF">2017-06-27T21:20:23Z</dcterms:modified>
</cp:coreProperties>
</file>